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60" autoAdjust="0"/>
  </p:normalViewPr>
  <p:slideViewPr>
    <p:cSldViewPr>
      <p:cViewPr>
        <p:scale>
          <a:sx n="400" d="100"/>
          <a:sy n="400" d="100"/>
        </p:scale>
        <p:origin x="-13872" y="-7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MARÍA HERNÁNDEZ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1010</Words>
  <Application>Microsoft Office PowerPoint</Application>
  <PresentationFormat>Presentación en pantalla (4:3)</PresentationFormat>
  <Paragraphs>233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61</cp:revision>
  <dcterms:created xsi:type="dcterms:W3CDTF">2019-02-08T15:57:09Z</dcterms:created>
  <dcterms:modified xsi:type="dcterms:W3CDTF">2021-01-20T21:10:57Z</dcterms:modified>
</cp:coreProperties>
</file>